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78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133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24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315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281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906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248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69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727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25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66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8AB9-1915-4AAA-8F9B-0E34C2541196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01CF-3C41-40E8-BDE0-2C411C213C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25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4714" y="836712"/>
            <a:ext cx="7772400" cy="1470025"/>
          </a:xfrm>
        </p:spPr>
        <p:txBody>
          <a:bodyPr/>
          <a:lstStyle/>
          <a:p>
            <a:r>
              <a:rPr lang="nl-BE" dirty="0" err="1" smtClean="0"/>
              <a:t>Ursus</a:t>
            </a:r>
            <a:r>
              <a:rPr lang="nl-BE" dirty="0" smtClean="0"/>
              <a:t> </a:t>
            </a:r>
            <a:r>
              <a:rPr lang="nl-BE" dirty="0" err="1" smtClean="0"/>
              <a:t>Wehri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“</a:t>
            </a:r>
            <a:r>
              <a:rPr lang="nl-BE" dirty="0" err="1" smtClean="0"/>
              <a:t>the</a:t>
            </a:r>
            <a:r>
              <a:rPr lang="nl-BE" dirty="0" smtClean="0"/>
              <a:t> art of cleaning up”</a:t>
            </a:r>
            <a:endParaRPr lang="nl-BE" dirty="0"/>
          </a:p>
        </p:txBody>
      </p:sp>
      <p:pic>
        <p:nvPicPr>
          <p:cNvPr id="1026" name="Picture 2" descr="Afbeeldingsresultaat voor ursus wehr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370676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3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00200"/>
            <a:ext cx="3998402" cy="299880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4" y="1628800"/>
            <a:ext cx="3987957" cy="29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9936"/>
            <a:ext cx="4099925" cy="30749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099925" cy="30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6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33988" r="41398" b="23576"/>
          <a:stretch/>
        </p:blipFill>
        <p:spPr>
          <a:xfrm>
            <a:off x="1187624" y="2208543"/>
            <a:ext cx="2189375" cy="27079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6"/>
          <a:stretch/>
        </p:blipFill>
        <p:spPr>
          <a:xfrm>
            <a:off x="3851920" y="2208543"/>
            <a:ext cx="4445159" cy="27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4" t="8958" r="28492" b="21033"/>
          <a:stretch/>
        </p:blipFill>
        <p:spPr>
          <a:xfrm rot="10800000">
            <a:off x="661715" y="1466914"/>
            <a:ext cx="2493437" cy="28981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9"/>
          <a:stretch/>
        </p:blipFill>
        <p:spPr>
          <a:xfrm rot="10800000">
            <a:off x="3563888" y="1466913"/>
            <a:ext cx="5148064" cy="2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2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4"/>
          <a:stretch/>
        </p:blipFill>
        <p:spPr>
          <a:xfrm>
            <a:off x="611560" y="2396836"/>
            <a:ext cx="3635896" cy="21656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6" b="1"/>
          <a:stretch/>
        </p:blipFill>
        <p:spPr>
          <a:xfrm>
            <a:off x="4572000" y="2396836"/>
            <a:ext cx="4136556" cy="21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3" r="23324" b="31894"/>
          <a:stretch/>
        </p:blipFill>
        <p:spPr>
          <a:xfrm>
            <a:off x="245536" y="2060848"/>
            <a:ext cx="3953242" cy="18461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2" b="30800"/>
          <a:stretch/>
        </p:blipFill>
        <p:spPr>
          <a:xfrm>
            <a:off x="4303440" y="2060849"/>
            <a:ext cx="3907904" cy="18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/>
          <a:stretch/>
        </p:blipFill>
        <p:spPr>
          <a:xfrm rot="16200000">
            <a:off x="1015977" y="936351"/>
            <a:ext cx="3068960" cy="41658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2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205976" cy="31544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205976" cy="31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7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1480258"/>
            <a:ext cx="3845936" cy="28844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0258"/>
            <a:ext cx="3845936" cy="288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4832"/>
            <a:ext cx="4205976" cy="31544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205976" cy="31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4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Diavoorstelling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Ursus Wehri “the art of cleaning up”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Ursus Wehri “the art of cleaning up”</dc:title>
  <dc:creator>2C</dc:creator>
  <cp:lastModifiedBy>2C</cp:lastModifiedBy>
  <cp:revision>2</cp:revision>
  <dcterms:created xsi:type="dcterms:W3CDTF">2018-12-17T14:44:18Z</dcterms:created>
  <dcterms:modified xsi:type="dcterms:W3CDTF">2018-12-17T14:55:03Z</dcterms:modified>
</cp:coreProperties>
</file>